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98" r:id="rId2"/>
    <p:sldMasterId id="2147483696" r:id="rId3"/>
    <p:sldMasterId id="2147483697" r:id="rId4"/>
  </p:sldMasterIdLst>
  <p:sldIdLst>
    <p:sldId id="257" r:id="rId5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B719"/>
    <a:srgbClr val="DFB44E"/>
    <a:srgbClr val="E7B2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3725"/>
    <p:restoredTop sz="94694"/>
  </p:normalViewPr>
  <p:slideViewPr>
    <p:cSldViewPr snapToGrid="0">
      <p:cViewPr varScale="1">
        <p:scale>
          <a:sx n="65" d="100"/>
          <a:sy n="65" d="100"/>
        </p:scale>
        <p:origin x="264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4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62DCAEA-B9AC-5FF6-DAC8-D4D876C7E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46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79FD82D0-6821-AE44-3C77-DDDE879F763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9818"/>
            <a:ext cx="18288000" cy="8357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C8E3B6D-9164-2357-FA66-BD7117CD8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6650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91449" y="1929817"/>
            <a:ext cx="7722516" cy="769866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/>
          </p:cNvSpPr>
          <p:nvPr userDrawn="1"/>
        </p:nvSpPr>
        <p:spPr>
          <a:xfrm>
            <a:off x="1257300" y="2313287"/>
            <a:ext cx="8334149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0962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4043CF-2AB1-0685-816E-70EC0BB1F6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46300" y="3021014"/>
            <a:ext cx="14452600" cy="875126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75FDE22-64F9-DECC-8E2A-90208DBB67D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46300" y="4175125"/>
            <a:ext cx="4632325" cy="536575"/>
          </a:xfrm>
          <a:prstGeom prst="rect">
            <a:avLst/>
          </a:prstGeo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335615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73959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929818"/>
            <a:ext cx="18288000" cy="835718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5D5431-6173-9D9F-138F-DF4EEBA5C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0088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Headline_Bullets">
    <p:bg>
      <p:bgPr>
        <a:solidFill>
          <a:srgbClr val="FDB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A61E123-76BE-4C4A-4CB0-A96DE65B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9486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4DC95C-68A5-DA83-FEB0-A7A1E90036D3}"/>
              </a:ext>
            </a:extLst>
          </p:cNvPr>
          <p:cNvSpPr/>
          <p:nvPr userDrawn="1"/>
        </p:nvSpPr>
        <p:spPr>
          <a:xfrm>
            <a:off x="9067800" y="0"/>
            <a:ext cx="9220200" cy="1028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17942FB-E27A-5051-CE0F-8F259FF44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7FE84D8-B7A5-CE5E-0124-54A9DEA621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67800" y="1929818"/>
            <a:ext cx="9220200" cy="8357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54A3563-9415-E8C0-DE1A-C56C786FC011}"/>
              </a:ext>
            </a:extLst>
          </p:cNvPr>
          <p:cNvSpPr txBox="1">
            <a:spLocks/>
          </p:cNvSpPr>
          <p:nvPr userDrawn="1"/>
        </p:nvSpPr>
        <p:spPr>
          <a:xfrm>
            <a:off x="1257301" y="2313287"/>
            <a:ext cx="7810500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2666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878672A-332D-6365-7C5A-0711DF5051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46300" y="3021014"/>
            <a:ext cx="14452600" cy="875126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A6A22539-AA59-46BD-00C2-E9F66E3602E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146300" y="4175125"/>
            <a:ext cx="4632325" cy="536575"/>
          </a:xfrm>
          <a:prstGeom prst="rect">
            <a:avLst/>
          </a:prstGeom>
        </p:spPr>
        <p:txBody>
          <a:bodyPr/>
          <a:lstStyle>
            <a:lvl1pPr>
              <a:buNone/>
              <a:defRPr sz="2000"/>
            </a:lvl1pPr>
          </a:lstStyle>
          <a:p>
            <a:pPr lvl="0"/>
            <a:r>
              <a:rPr lang="en-US" dirty="0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865417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3E0080-AB74-8A1A-1898-3490C4DB8D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34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DC2E84A1-241E-2A6E-01A3-341444F0CF53}"/>
              </a:ext>
            </a:extLst>
          </p:cNvPr>
          <p:cNvSpPr txBox="1">
            <a:spLocks/>
          </p:cNvSpPr>
          <p:nvPr userDrawn="1"/>
        </p:nvSpPr>
        <p:spPr>
          <a:xfrm>
            <a:off x="1257300" y="2313287"/>
            <a:ext cx="15773400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CEDC9E-3236-5944-5C16-26E154F59714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795F4875-9AE2-6647-2F36-5346D62AE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38341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95" r:id="rId2"/>
    <p:sldLayoutId id="2147483694" r:id="rId3"/>
    <p:sldLayoutId id="2147483689" r:id="rId4"/>
    <p:sldLayoutId id="2147483711" r:id="rId5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</a:defRPr>
      </a:lvl1pPr>
    </p:titleStyle>
    <p:bodyStyle>
      <a:lvl1pPr marL="342900" indent="-342900" algn="l" defTabSz="1371600" rtl="0" eaLnBrk="1" latinLnBrk="0" hangingPunct="1">
        <a:lnSpc>
          <a:spcPct val="120000"/>
        </a:lnSpc>
        <a:spcBef>
          <a:spcPts val="500"/>
        </a:spcBef>
        <a:spcAft>
          <a:spcPts val="1500"/>
        </a:spcAft>
        <a:buFont typeface="Arial" panose="020B0604020202020204" pitchFamily="34" charset="0"/>
        <a:buChar char="•"/>
        <a:defRPr sz="36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DB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A16B496D-D568-C50A-6392-CDEAA0EFD0A2}"/>
              </a:ext>
            </a:extLst>
          </p:cNvPr>
          <p:cNvSpPr txBox="1">
            <a:spLocks/>
          </p:cNvSpPr>
          <p:nvPr userDrawn="1"/>
        </p:nvSpPr>
        <p:spPr>
          <a:xfrm>
            <a:off x="1257300" y="2313287"/>
            <a:ext cx="15773400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Placeholder 8">
            <a:extLst>
              <a:ext uri="{FF2B5EF4-FFF2-40B4-BE49-F238E27FC236}">
                <a16:creationId xmlns:a16="http://schemas.microsoft.com/office/drawing/2014/main" id="{D57A1FB6-ADC5-DEB9-1DFF-6BA816A7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28F529-D8E4-E020-88A5-A4B271173238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977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02" r:id="rId2"/>
    <p:sldLayoutId id="2147483703" r:id="rId3"/>
    <p:sldLayoutId id="2147483704" r:id="rId4"/>
    <p:sldLayoutId id="214748370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uilding with a yellow sign&#10;&#10;AI-generated content may be incorrect.">
            <a:extLst>
              <a:ext uri="{FF2B5EF4-FFF2-40B4-BE49-F238E27FC236}">
                <a16:creationId xmlns:a16="http://schemas.microsoft.com/office/drawing/2014/main" id="{D3894DA7-5812-2DC4-7DDB-B27C321E64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978"/>
            <a:ext cx="18295080" cy="10283022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2860537-BBAA-5488-10B5-37B298A45F15}"/>
              </a:ext>
            </a:extLst>
          </p:cNvPr>
          <p:cNvSpPr txBox="1">
            <a:spLocks/>
          </p:cNvSpPr>
          <p:nvPr userDrawn="1"/>
        </p:nvSpPr>
        <p:spPr>
          <a:xfrm>
            <a:off x="6362700" y="5878513"/>
            <a:ext cx="10264775" cy="104480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kern="1200">
                <a:solidFill>
                  <a:schemeClr val="tx1"/>
                </a:solidFill>
                <a:latin typeface="Impact" panose="020B080603090205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80301405-9E66-4641-763B-00E6081E7D1E}"/>
              </a:ext>
            </a:extLst>
          </p:cNvPr>
          <p:cNvSpPr txBox="1">
            <a:spLocks/>
          </p:cNvSpPr>
          <p:nvPr userDrawn="1"/>
        </p:nvSpPr>
        <p:spPr>
          <a:xfrm>
            <a:off x="6362700" y="6960313"/>
            <a:ext cx="7016750" cy="5222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C662539D-C203-6927-7F84-2B2ABC3F7299}"/>
              </a:ext>
            </a:extLst>
          </p:cNvPr>
          <p:cNvSpPr txBox="1">
            <a:spLocks/>
          </p:cNvSpPr>
          <p:nvPr userDrawn="1"/>
        </p:nvSpPr>
        <p:spPr>
          <a:xfrm>
            <a:off x="6362700" y="7519828"/>
            <a:ext cx="3490913" cy="2809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70524801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A6B109-92F9-9BC5-F103-AC281D4B9EF7}"/>
              </a:ext>
            </a:extLst>
          </p:cNvPr>
          <p:cNvSpPr/>
          <p:nvPr userDrawn="1"/>
        </p:nvSpPr>
        <p:spPr>
          <a:xfrm>
            <a:off x="0" y="0"/>
            <a:ext cx="18288000" cy="581622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8DFA31-DE64-F88B-AAD2-59BA8AFEE523}"/>
              </a:ext>
            </a:extLst>
          </p:cNvPr>
          <p:cNvSpPr txBox="1">
            <a:spLocks/>
          </p:cNvSpPr>
          <p:nvPr userDrawn="1"/>
        </p:nvSpPr>
        <p:spPr>
          <a:xfrm>
            <a:off x="9144000" y="1742007"/>
            <a:ext cx="7886700" cy="8519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73DADFF-AF01-71E1-67BC-2096639DCD55}"/>
              </a:ext>
            </a:extLst>
          </p:cNvPr>
          <p:cNvSpPr txBox="1">
            <a:spLocks/>
          </p:cNvSpPr>
          <p:nvPr userDrawn="1"/>
        </p:nvSpPr>
        <p:spPr>
          <a:xfrm>
            <a:off x="9144001" y="2643366"/>
            <a:ext cx="7886700" cy="18166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Click to edit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53B66DC-1C82-C77B-BB94-1AB0ACE2B9BA}"/>
              </a:ext>
            </a:extLst>
          </p:cNvPr>
          <p:cNvSpPr txBox="1">
            <a:spLocks/>
          </p:cNvSpPr>
          <p:nvPr userDrawn="1"/>
        </p:nvSpPr>
        <p:spPr>
          <a:xfrm>
            <a:off x="6055567" y="7420122"/>
            <a:ext cx="6176866" cy="545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Tx/>
              <a:buNone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0" i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Click to edit Master text style</a:t>
            </a:r>
          </a:p>
        </p:txBody>
      </p:sp>
      <p:pic>
        <p:nvPicPr>
          <p:cNvPr id="11" name="Picture 10" descr="A yellow and black logo&#10;&#10;AI-generated content may be incorrect.">
            <a:extLst>
              <a:ext uri="{FF2B5EF4-FFF2-40B4-BE49-F238E27FC236}">
                <a16:creationId xmlns:a16="http://schemas.microsoft.com/office/drawing/2014/main" id="{85788947-B0FC-7E26-B746-A54BF4A3F3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32046" y="1817586"/>
            <a:ext cx="5887616" cy="203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93172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58820C-2DBE-C4F8-9FB5-456499D20BD3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362700" y="5878513"/>
            <a:ext cx="10264775" cy="104480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3F5B8-3EA4-5B6A-7135-AA56CEAB3149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6362700" y="6960313"/>
            <a:ext cx="7016750" cy="522288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9C34E2-4B66-B180-18A0-EA6512DAF73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362700" y="7519828"/>
            <a:ext cx="3490913" cy="280988"/>
          </a:xfrm>
          <a:prstGeom prst="rect">
            <a:avLst/>
          </a:prstGeom>
        </p:spPr>
        <p:txBody>
          <a:bodyPr>
            <a:normAutofit fontScale="32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008508"/>
      </p:ext>
    </p:extLst>
  </p:cSld>
  <p:clrMapOvr>
    <a:masterClrMapping/>
  </p:clrMapOvr>
</p:sld>
</file>

<file path=ppt/theme/theme1.xml><?xml version="1.0" encoding="utf-8"?>
<a:theme xmlns:a="http://schemas.openxmlformats.org/drawingml/2006/main" name="J4734 White Parent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0" id="{545E8F54-ADD2-124B-96AD-ACBB0AAC602B}" vid="{7D1FBD0A-F0BF-5549-AB18-21BB11FCCB37}"/>
    </a:ext>
  </a:extLst>
</a:theme>
</file>

<file path=ppt/theme/theme2.xml><?xml version="1.0" encoding="utf-8"?>
<a:theme xmlns:a="http://schemas.openxmlformats.org/drawingml/2006/main" name="Gold Paren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</vt:i4>
      </vt:variant>
    </vt:vector>
  </HeadingPairs>
  <TitlesOfParts>
    <vt:vector size="13" baseType="lpstr">
      <vt:lpstr>Aptos</vt:lpstr>
      <vt:lpstr>Aptos Display</vt:lpstr>
      <vt:lpstr>Arial</vt:lpstr>
      <vt:lpstr>Helvetica Neue</vt:lpstr>
      <vt:lpstr>Helvetica Neue Condensed Black</vt:lpstr>
      <vt:lpstr>Helvetica Neue Light</vt:lpstr>
      <vt:lpstr>Helvetica Neue Medium</vt:lpstr>
      <vt:lpstr>Impact</vt:lpstr>
      <vt:lpstr>J4734 White Parent</vt:lpstr>
      <vt:lpstr>Gold Parent</vt:lpstr>
      <vt:lpstr>Title</vt:lpstr>
      <vt:lpstr>Custom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Kiesow, Damon</dc:creator>
  <cp:lastModifiedBy>Kiesow, Damon</cp:lastModifiedBy>
  <cp:revision>6</cp:revision>
  <dcterms:created xsi:type="dcterms:W3CDTF">2025-12-29T04:25:35Z</dcterms:created>
  <dcterms:modified xsi:type="dcterms:W3CDTF">2025-12-29T14:12:13Z</dcterms:modified>
</cp:coreProperties>
</file>

<file path=docProps/thumbnail.jpeg>
</file>